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258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654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289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552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599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325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979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910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589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146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35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5BDC4-CC6E-4877-8C30-5CB9E56889DE}" type="datetimeFigureOut">
              <a:rPr lang="en-AU" smtClean="0"/>
              <a:t>02/09/2022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74DE5-3294-4DCA-827D-47610B0B9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452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74833D-BED3-46A9-88F5-CB3E18F745AB}"/>
              </a:ext>
            </a:extLst>
          </p:cNvPr>
          <p:cNvSpPr txBox="1"/>
          <p:nvPr/>
        </p:nvSpPr>
        <p:spPr>
          <a:xfrm>
            <a:off x="1204136" y="454128"/>
            <a:ext cx="670792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dirty="0"/>
              <a:t>Module Name and Module Numbers</a:t>
            </a:r>
            <a:r>
              <a:rPr lang="en-AU" sz="1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en-AU" sz="18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AUTOMOBILE MECHATRONICS</a:t>
            </a:r>
            <a:endParaRPr lang="en-US" sz="1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368818-FCDA-4A7A-BF88-FB8F6CE179E5}"/>
              </a:ext>
            </a:extLst>
          </p:cNvPr>
          <p:cNvSpPr txBox="1"/>
          <p:nvPr/>
        </p:nvSpPr>
        <p:spPr>
          <a:xfrm>
            <a:off x="1203524" y="107340"/>
            <a:ext cx="339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DIMO Academy for Technical Skills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2957B2-CAC3-4805-8A6E-0D04D8DD72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44269"/>
              </p:ext>
            </p:extLst>
          </p:nvPr>
        </p:nvGraphicFramePr>
        <p:xfrm>
          <a:off x="275967" y="929907"/>
          <a:ext cx="5859790" cy="5913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178">
                  <a:extLst>
                    <a:ext uri="{9D8B030D-6E8A-4147-A177-3AD203B41FA5}">
                      <a16:colId xmlns:a16="http://schemas.microsoft.com/office/drawing/2014/main" val="3598999838"/>
                    </a:ext>
                  </a:extLst>
                </a:gridCol>
                <a:gridCol w="5000612">
                  <a:extLst>
                    <a:ext uri="{9D8B030D-6E8A-4147-A177-3AD203B41FA5}">
                      <a16:colId xmlns:a16="http://schemas.microsoft.com/office/drawing/2014/main" val="2429425578"/>
                    </a:ext>
                  </a:extLst>
                </a:gridCol>
              </a:tblGrid>
              <a:tr h="20580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 No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 Name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84119"/>
                  </a:ext>
                </a:extLst>
              </a:tr>
              <a:tr h="20580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O/S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Orientation and Safety Training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3906432"/>
                  </a:ext>
                </a:extLst>
              </a:tr>
              <a:tr h="20580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Basic Meta Work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179758"/>
                  </a:ext>
                </a:extLst>
              </a:tr>
              <a:tr h="20580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Basic information 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559322"/>
                  </a:ext>
                </a:extLst>
              </a:tr>
              <a:tr h="20580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M2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 engine 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816986"/>
                  </a:ext>
                </a:extLst>
              </a:tr>
              <a:tr h="25519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M3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Diesel engine 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481817"/>
                  </a:ext>
                </a:extLst>
              </a:tr>
              <a:tr h="20580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M4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Manual Transmission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916255"/>
                  </a:ext>
                </a:extLst>
              </a:tr>
              <a:tr h="25519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M5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Automatic Transmission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1999874"/>
                  </a:ext>
                </a:extLst>
              </a:tr>
              <a:tr h="20580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M6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Differential and Propeller shaft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706633"/>
                  </a:ext>
                </a:extLst>
              </a:tr>
              <a:tr h="20580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M7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Suspension system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524028"/>
                  </a:ext>
                </a:extLst>
              </a:tr>
              <a:tr h="20580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M8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Steering mechanism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2223038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M9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Wheels and Tires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825400"/>
                  </a:ext>
                </a:extLst>
              </a:tr>
              <a:tr h="25519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M10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Basic electrical terminology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140341"/>
                  </a:ext>
                </a:extLst>
              </a:tr>
              <a:tr h="25519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M11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Electromagnetism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241728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M12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Semiconductor components and devices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8292591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M13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Piezo elements and PWM signals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035148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M14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Electronics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484106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M15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 and operation of Batteries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494920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M16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the construction and operation of Vehicle Electrical systems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421422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M17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 electrical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152039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M18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 Management System for Gasoline Engine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303307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M19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 Management System for Diesel Engine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309840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M20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Brakes system /Air Brakes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17069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M21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Drive Authorization System ( DAS 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039796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M22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Conditioning and Heating System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770733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M23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Supplemental Restrain Systems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14099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M24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 Drive system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37047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M25</a:t>
                      </a: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Retrofitting additional systems </a:t>
                      </a:r>
                    </a:p>
                  </a:txBody>
                  <a:tcPr marL="6352" marR="6352" marT="6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102255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E7B3F5AA-D8E6-4DB5-BF01-5E7EF3F5FDC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98" t="17662" r="23319" b="25731"/>
          <a:stretch/>
        </p:blipFill>
        <p:spPr>
          <a:xfrm>
            <a:off x="215498" y="141440"/>
            <a:ext cx="868905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15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142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Nandun Amarasinghe</dc:creator>
  <cp:lastModifiedBy>Nandun Amarasinghe</cp:lastModifiedBy>
  <cp:revision>5</cp:revision>
  <dcterms:created xsi:type="dcterms:W3CDTF">2019-08-02T01:41:25Z</dcterms:created>
  <dcterms:modified xsi:type="dcterms:W3CDTF">2022-09-02T04:59:43Z</dcterms:modified>
</cp:coreProperties>
</file>